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3399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24" y="12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F40E9A-A436-405A-BF88-E281D9C87D76}" type="datetimeFigureOut">
              <a:rPr lang="nl-NL"/>
              <a:pPr>
                <a:defRPr/>
              </a:pPr>
              <a:t>17-11-2016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C3DC7B-7148-4472-B46D-908BC86AA11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967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63A19-CD3F-41E0-B7B2-AED4BF54B59F}" type="datetimeFigureOut">
              <a:rPr lang="nl-NL"/>
              <a:pPr>
                <a:defRPr/>
              </a:pPr>
              <a:t>17-11-2016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4B79A-7EF2-43E6-A5BF-7F59C8C957E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E4F4A-A5B2-4231-92F1-60E3629D30F4}" type="datetimeFigureOut">
              <a:rPr lang="nl-NL"/>
              <a:pPr>
                <a:defRPr/>
              </a:pPr>
              <a:t>17-11-2016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189DE-F8CF-4D68-AD14-D3DC5DF1B71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9D0CA-52AE-449F-82D9-A7A993C91070}" type="datetimeFigureOut">
              <a:rPr lang="nl-NL"/>
              <a:pPr>
                <a:defRPr/>
              </a:pPr>
              <a:t>17-11-2016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BBFC-3141-466D-B5F8-72FBA41F28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3237" y="160337"/>
            <a:ext cx="8519747" cy="595801"/>
          </a:xfrm>
        </p:spPr>
        <p:txBody>
          <a:bodyPr/>
          <a:lstStyle>
            <a:lvl1pPr algn="l">
              <a:defRPr sz="3200" b="1">
                <a:solidFill>
                  <a:srgbClr val="7030A0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653" y="905608"/>
            <a:ext cx="8546123" cy="572379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5pPr>
              <a:defRPr sz="200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E7CF-7B06-4E86-B079-6D55298EF7EE}" type="datetimeFigureOut">
              <a:rPr lang="nl-NL"/>
              <a:pPr>
                <a:defRPr/>
              </a:pPr>
              <a:t>17-11-2016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8867E-FB61-4067-9FD3-26D68B4C7DE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94CBB-472C-4541-AF58-91B6AC017611}" type="datetimeFigureOut">
              <a:rPr lang="nl-NL"/>
              <a:pPr>
                <a:defRPr/>
              </a:pPr>
              <a:t>17-11-2016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6CB8A-3DD5-4BCB-8F68-4EB19D08D31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BC75F-F6DD-4CC9-9593-89D69FB6861B}" type="datetimeFigureOut">
              <a:rPr lang="nl-NL"/>
              <a:pPr>
                <a:defRPr/>
              </a:pPr>
              <a:t>17-11-2016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316C-B9D2-4BD7-A57D-85DC61233D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12394-023F-460B-8238-1DED431A51A6}" type="datetimeFigureOut">
              <a:rPr lang="nl-NL"/>
              <a:pPr>
                <a:defRPr/>
              </a:pPr>
              <a:t>17-11-2016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9970B-AB61-413A-9D4D-37279E50AF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88A83-4D7C-4766-808F-E625D64C4D34}" type="datetimeFigureOut">
              <a:rPr lang="nl-NL"/>
              <a:pPr>
                <a:defRPr/>
              </a:pPr>
              <a:t>17-11-2016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262-D951-4F45-B189-2A8903A7762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4863B-BADE-422B-8908-1C91A5A827A6}" type="datetimeFigureOut">
              <a:rPr lang="nl-NL"/>
              <a:pPr>
                <a:defRPr/>
              </a:pPr>
              <a:t>17-11-2016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10F0B-BBCA-492A-80B5-9D898817FD1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3BC50-0F7A-4E27-A7CB-9F4B12C4B18A}" type="datetimeFigureOut">
              <a:rPr lang="nl-NL"/>
              <a:pPr>
                <a:defRPr/>
              </a:pPr>
              <a:t>17-11-2016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C1891-330B-4991-AC2B-6632EDFF7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55A8D6-600C-472D-A66D-43C9F875C9FE}" type="datetimeFigureOut">
              <a:rPr lang="nl-NL"/>
              <a:pPr>
                <a:defRPr/>
              </a:pPr>
              <a:t>17-11-2016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A4BB5-2F2F-44D4-9037-43F75BB6BB6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_721QwF9V8" TargetMode="External"/><Relationship Id="rId2" Type="http://schemas.openxmlformats.org/officeDocument/2006/relationships/hyperlink" Target="https://www.youtube.com/watch?v=pGcZvSG805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Hoofdstuk 12: Medische </a:t>
            </a:r>
            <a:r>
              <a:rPr lang="nl-N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beeldvorming</a:t>
            </a:r>
            <a:endParaRPr lang="nl-NL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653" y="905609"/>
            <a:ext cx="8659570" cy="3209192"/>
          </a:xfrm>
        </p:spPr>
        <p:txBody>
          <a:bodyPr/>
          <a:lstStyle/>
          <a:p>
            <a:pPr marL="0" indent="0">
              <a:buNone/>
            </a:pPr>
            <a:r>
              <a:rPr lang="nl-NL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§</a:t>
            </a:r>
            <a:r>
              <a:rPr lang="nl-NL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+mj-ea"/>
                <a:cs typeface="+mj-cs"/>
              </a:rPr>
              <a:t>12.1 Echografie en MRI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Lees </a:t>
            </a:r>
            <a:r>
              <a:rPr lang="en-US" dirty="0" err="1" smtClean="0"/>
              <a:t>stukje</a:t>
            </a:r>
            <a:r>
              <a:rPr lang="en-US" dirty="0" smtClean="0"/>
              <a:t> </a:t>
            </a:r>
            <a:r>
              <a:rPr lang="en-US" dirty="0" smtClean="0"/>
              <a:t>MRI (</a:t>
            </a:r>
            <a:r>
              <a:rPr lang="en-US" dirty="0" err="1" smtClean="0"/>
              <a:t>blz</a:t>
            </a:r>
            <a:r>
              <a:rPr lang="en-US" dirty="0" smtClean="0"/>
              <a:t> 43-44)</a:t>
            </a:r>
          </a:p>
          <a:p>
            <a:r>
              <a:rPr lang="en-US" dirty="0" err="1"/>
              <a:t>Kijk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www.youtube.com/watch?v=pGcZvSG805Y</a:t>
            </a:r>
            <a:r>
              <a:rPr lang="en-US" dirty="0" smtClean="0"/>
              <a:t>   </a:t>
            </a:r>
            <a:r>
              <a:rPr lang="en-US" sz="1400" dirty="0"/>
              <a:t> 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</a:rPr>
              <a:t>	</a:t>
            </a:r>
            <a:r>
              <a:rPr lang="en-US" sz="1400" dirty="0" smtClean="0">
                <a:solidFill>
                  <a:prstClr val="black"/>
                </a:solidFill>
              </a:rPr>
              <a:t>						</a:t>
            </a:r>
            <a:r>
              <a:rPr lang="en-US" dirty="0" smtClean="0">
                <a:solidFill>
                  <a:prstClr val="black"/>
                </a:solidFill>
              </a:rPr>
              <a:t>(</a:t>
            </a:r>
            <a:r>
              <a:rPr lang="en-US" dirty="0" smtClean="0">
                <a:solidFill>
                  <a:prstClr val="black"/>
                </a:solidFill>
              </a:rPr>
              <a:t>2:30 min)</a:t>
            </a:r>
          </a:p>
          <a:p>
            <a:r>
              <a:rPr lang="en-US" dirty="0" smtClean="0"/>
              <a:t>Lees </a:t>
            </a:r>
            <a:r>
              <a:rPr lang="en-US" dirty="0" err="1" smtClean="0"/>
              <a:t>stukje</a:t>
            </a:r>
            <a:r>
              <a:rPr lang="en-US" dirty="0" smtClean="0"/>
              <a:t> </a:t>
            </a:r>
            <a:r>
              <a:rPr lang="en-US" dirty="0" err="1" smtClean="0"/>
              <a:t>Echografie</a:t>
            </a:r>
            <a:r>
              <a:rPr lang="en-US" dirty="0" smtClean="0"/>
              <a:t> (</a:t>
            </a:r>
            <a:r>
              <a:rPr lang="en-US" dirty="0" err="1" smtClean="0"/>
              <a:t>blz</a:t>
            </a:r>
            <a:r>
              <a:rPr lang="en-US" dirty="0" smtClean="0"/>
              <a:t> 42)</a:t>
            </a:r>
          </a:p>
          <a:p>
            <a:r>
              <a:rPr lang="en-US" dirty="0" err="1" smtClean="0"/>
              <a:t>Kijk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www.youtube.com/watch?v=t_721QwF9V8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					(</a:t>
            </a:r>
            <a:r>
              <a:rPr lang="en-US" dirty="0" smtClean="0"/>
              <a:t>4 min, </a:t>
            </a:r>
            <a:r>
              <a:rPr lang="en-US" dirty="0" err="1" smtClean="0"/>
              <a:t>vrij</a:t>
            </a:r>
            <a:r>
              <a:rPr lang="en-US" dirty="0" smtClean="0"/>
              <a:t> </a:t>
            </a:r>
            <a:r>
              <a:rPr lang="en-US" dirty="0" err="1" smtClean="0"/>
              <a:t>ingewikkeld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2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00B050"/>
          </a:solidFill>
        </a:ln>
      </a:spPr>
      <a:bodyPr wrap="square" rtlCol="0" anchor="ctr">
        <a:spAutoFit/>
      </a:bodyPr>
      <a:lstStyle>
        <a:defPPr algn="ctr">
          <a:defRPr sz="2400" dirty="0" err="1">
            <a:solidFill>
              <a:prstClr val="black"/>
            </a:solidFill>
            <a:latin typeface="Calibri" pitchFamily="34" charset="0"/>
          </a:defRPr>
        </a:defPPr>
      </a:lstStyle>
    </a:spDef>
    <a:lnDef>
      <a:spPr>
        <a:ln w="19050">
          <a:solidFill>
            <a:schemeClr val="tx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Calibri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22</Words>
  <Application>Microsoft Office PowerPoint</Application>
  <PresentationFormat>Diavoorstelling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Office-thema</vt:lpstr>
      <vt:lpstr>Hoofdstuk 12: Medische beeldvorming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Prabha</dc:creator>
  <cp:lastModifiedBy>Capellen, FJM (Frans) </cp:lastModifiedBy>
  <cp:revision>356</cp:revision>
  <dcterms:created xsi:type="dcterms:W3CDTF">2011-12-07T18:12:19Z</dcterms:created>
  <dcterms:modified xsi:type="dcterms:W3CDTF">2016-11-17T07:11:04Z</dcterms:modified>
</cp:coreProperties>
</file>